
<file path=[Content_Types].xml><?xml version="1.0" encoding="utf-8"?>
<Types xmlns="http://schemas.openxmlformats.org/package/2006/content-types">
  <Default Extension="tiff" ContentType="image/tif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2"/>
  </p:notesMasterIdLst>
  <p:sldIdLst>
    <p:sldId id="859" r:id="rId3"/>
    <p:sldId id="860" r:id="rId4"/>
    <p:sldId id="861" r:id="rId5"/>
    <p:sldId id="862" r:id="rId6"/>
    <p:sldId id="863" r:id="rId7"/>
    <p:sldId id="864" r:id="rId8"/>
    <p:sldId id="865" r:id="rId9"/>
    <p:sldId id="866" r:id="rId10"/>
    <p:sldId id="867" r:id="rId11"/>
  </p:sldIdLst>
  <p:sldSz cx="12190095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ABDF2"/>
    <a:srgbClr val="39B97A"/>
    <a:srgbClr val="1EB26A"/>
    <a:srgbClr val="E3F2E7"/>
    <a:srgbClr val="FF0000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 showGuides="1">
      <p:cViewPr varScale="1">
        <p:scale>
          <a:sx n="111" d="100"/>
          <a:sy n="111" d="100"/>
        </p:scale>
        <p:origin x="51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5" Type="http://schemas.openxmlformats.org/officeDocument/2006/relationships/tableStyles" Target="tableStyles.xml"/><Relationship Id="rId14" Type="http://schemas.openxmlformats.org/officeDocument/2006/relationships/viewProps" Target="viewProps.xml"/><Relationship Id="rId13" Type="http://schemas.openxmlformats.org/officeDocument/2006/relationships/presProps" Target="presProps.xml"/><Relationship Id="rId12" Type="http://schemas.openxmlformats.org/officeDocument/2006/relationships/notesMaster" Target="notesMasters/notesMaster1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七年级 上 江苏专版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第二部分　能力进阶篇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进阶训练　</a:t>
            </a:r>
            <a:r>
              <a:rPr lang="en-US" altLang="zh-CN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3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83101" y="2527304"/>
            <a:ext cx="1941803" cy="448792"/>
          </a:xfrm>
          <a:prstGeom prst="rect">
            <a:avLst/>
          </a:prstGeom>
        </p:spPr>
      </p:pic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360854" y="2422629"/>
            <a:ext cx="11485848" cy="1130246"/>
          </a:xfrm>
        </p:spPr>
        <p:txBody>
          <a:bodyPr/>
          <a:lstStyle/>
          <a:p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节选自小说《小公主》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主要讲述了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</a:rPr>
              <a:t>Crewe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先生送女儿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</a:rPr>
              <a:t>Sara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上学的情景。</a:t>
            </a:r>
            <a:endParaRPr lang="zh-CN" altLang="en-US" dirty="0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0298" y="908720"/>
            <a:ext cx="10569815" cy="133822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08230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Crewe is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smiling,but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is not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happy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loves his little Sara very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much,and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does not want to be without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Sara’s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mother passed away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去世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），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Sara is his only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child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Father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daughter are very good friends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arrive at Miss Minchin’s School for Girls and go into the big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house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Miss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Minchin is a tall woman in a black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dress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looks at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Sara,and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then gives a very big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smile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“What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beautiful child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she says to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Crewe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Sara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stands quietly and watches Miss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Minchin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am not beautiful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she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thinks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Sara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not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beautiful,but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her father is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rich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Miss Minchin likes girls with rich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fathers,because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is good for the school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good for Miss Minchin too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802431"/>
            <a:ext cx="11485848" cy="5722913"/>
          </a:xfrm>
        </p:spPr>
        <p:txBody>
          <a:bodyPr/>
          <a:lstStyle/>
          <a:p>
            <a:pPr indent="609600" hangingPunct="0">
              <a:lnSpc>
                <a:spcPct val="14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“Sara is a good girl,” Mr Crewe says to Miss Minchin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“Her mother was French,so she speaks French well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 loves books,and she reads all the time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 she must play with the other girls and make new friends too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lnSpc>
                <a:spcPct val="14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“Of course,” says Miss Minchin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 smiles again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“Sara is going to be very happy here,Mr Crewe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lnSpc>
                <a:spcPct val="14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Mr Crewe stays in London for a week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and Sara go to the shops,and he buys many beautiful,expensive dresses for his daughter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buys books,and flowers for her room,and a big doll with beautiful dresses too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lnSpc>
                <a:spcPct val="14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Miss Minchin smiles,but she says to her sister Amelia,“All that money on dresses for a child of seven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 looks like a little princess,not a schoolgirl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lnSpc>
                <a:spcPct val="14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Adapted from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LITTLE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PRINCESS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190550" y="1372798"/>
            <a:ext cx="5953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400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</a:rPr>
              <a:t>√</a:t>
            </a:r>
            <a:endParaRPr kumimoji="0" lang="zh-CN" altLang="zh-CN" sz="180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18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Mr Crewe isn’t happy because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daughter will leave him to go to school	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doesn’t love his daughter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doesn’t want his daughter to study in this school	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wife passed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away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/>
          <p:nvPr/>
        </p:nvSpPr>
        <p:spPr bwMode="auto">
          <a:xfrm>
            <a:off x="360854" y="3544956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推理判断题。根据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“Mr Crewe is smiling, but he is not happy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loves his little Sara very much, and he does not want to be without her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可知，爸爸爱他的女儿，他不想和她分开，所以推断爸爸不高兴是因为女儿要离开自己去上学。故选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118542" y="1844824"/>
            <a:ext cx="5953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4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</a:rPr>
              <a:t>√</a:t>
            </a:r>
            <a:endParaRPr kumimoji="0" lang="zh-CN" altLang="zh-CN" sz="1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Which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 NOT RIGHT about Sara from the passage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Sara’s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mother passed away when she was a child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Sara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doesn’t like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beautiful,expensive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dresses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Sara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speak French well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Sara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likes reading books very much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2"/>
          <p:cNvSpPr txBox="1"/>
          <p:nvPr/>
        </p:nvSpPr>
        <p:spPr bwMode="auto">
          <a:xfrm>
            <a:off x="360854" y="3544956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推理判断题。根据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“He and Sara go to the shops, and he buys many beautiful, expensive dresses for his daughter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可知，爸爸买了许多漂亮、昂贵的裙子给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Sara,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所以推测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Sara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喜欢这些裙子。故选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190550" y="2420888"/>
            <a:ext cx="5953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4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</a:rPr>
              <a:t>√</a:t>
            </a:r>
            <a:endParaRPr kumimoji="0" lang="zh-CN" altLang="zh-CN" sz="1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Which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 the following can be put in the blank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空白处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Paragraph 2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Miss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Minchin is a kind woman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does she say that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always say that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Miss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Minchin likes me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10630" y="908720"/>
            <a:ext cx="3068343" cy="391509"/>
          </a:xfrm>
          <a:prstGeom prst="rect">
            <a:avLst/>
          </a:prstGeom>
        </p:spPr>
      </p:pic>
      <p:sp>
        <p:nvSpPr>
          <p:cNvPr id="6" name="内容占位符 3"/>
          <p:cNvSpPr txBox="1"/>
          <p:nvPr/>
        </p:nvSpPr>
        <p:spPr bwMode="auto">
          <a:xfrm>
            <a:off x="360854" y="4077072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推理判断题。根据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“What a beautiful child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及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 am not beautiful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Sara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不理解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Minchin</a:t>
            </a:r>
            <a:r>
              <a:rPr lang="zh-CN" altLang="zh-CN" b="1" spc="-15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老师为什么这么说，所以推测此处应是表达</a:t>
            </a:r>
            <a:r>
              <a:rPr lang="en-US" altLang="zh-CN" b="1" spc="-15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Sara</a:t>
            </a:r>
            <a:r>
              <a:rPr lang="zh-CN" altLang="zh-CN" b="1" spc="-15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的困惑。故选</a:t>
            </a:r>
            <a:r>
              <a:rPr lang="en-US" altLang="zh-CN" b="1" spc="-15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pc="-15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spc="-1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>
            <a:spLocks noChangeArrowheads="1"/>
          </p:cNvSpPr>
          <p:nvPr/>
        </p:nvSpPr>
        <p:spPr bwMode="auto">
          <a:xfrm>
            <a:off x="190550" y="2391082"/>
            <a:ext cx="5953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4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</a:rPr>
              <a:t>√</a:t>
            </a:r>
            <a:endParaRPr kumimoji="0" lang="zh-CN" altLang="zh-CN" sz="1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21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do we know about Miss Minchin from the passage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 loves children very much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 is a kind teacher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 is kind to Sara because Sara’s father is rich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 likes Sara because Sara looks like a little princess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4"/>
          <p:cNvSpPr txBox="1"/>
          <p:nvPr/>
        </p:nvSpPr>
        <p:spPr bwMode="auto">
          <a:xfrm>
            <a:off x="360854" y="3544956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“Sara is not beautiful, but her father is rich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Miss Minchin likes girls with rich fathers”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Minchin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老师对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Sara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很好是因为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Sara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的父亲很富有。故选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22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From this passage,we can know that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LITTLE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PRINCESS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may be the name of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newspaper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storybook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letter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travel magazine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>
            <a:spLocks noChangeArrowheads="1"/>
          </p:cNvSpPr>
          <p:nvPr/>
        </p:nvSpPr>
        <p:spPr bwMode="auto">
          <a:xfrm>
            <a:off x="190550" y="1844824"/>
            <a:ext cx="5953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4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</a:rPr>
              <a:t>√</a:t>
            </a:r>
            <a:endParaRPr kumimoji="0" lang="zh-CN" altLang="zh-CN" sz="1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" name="内容占位符 5"/>
          <p:cNvSpPr txBox="1"/>
          <p:nvPr/>
        </p:nvSpPr>
        <p:spPr bwMode="auto">
          <a:xfrm>
            <a:off x="360854" y="3522890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推理判断题。根据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“Adapted from </a:t>
            </a:r>
            <a:r>
              <a:rPr lang="en-US" altLang="zh-CN" b="1" i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LITTLE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</a:t>
            </a:r>
            <a:r>
              <a:rPr lang="en-US" altLang="zh-CN" b="1" i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PRINCESS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以及文章内容可知，这是一篇小说。故选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3055</Words>
  <Application>WPS 演示</Application>
  <PresentationFormat>自定义</PresentationFormat>
  <Paragraphs>65</Paragraphs>
  <Slides>9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19" baseType="lpstr">
      <vt:lpstr>Arial</vt:lpstr>
      <vt:lpstr>宋体</vt:lpstr>
      <vt:lpstr>Wingdings</vt:lpstr>
      <vt:lpstr>Times New Roman</vt:lpstr>
      <vt:lpstr>楷体</vt:lpstr>
      <vt:lpstr>微软雅黑</vt:lpstr>
      <vt:lpstr>Arial Unicode MS</vt:lpstr>
      <vt:lpstr>Calibri</vt:lpstr>
      <vt:lpstr>黑体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PPT课件制作</cp:lastModifiedBy>
  <cp:revision>473</cp:revision>
  <dcterms:created xsi:type="dcterms:W3CDTF">2020-11-06T05:24:00Z</dcterms:created>
  <dcterms:modified xsi:type="dcterms:W3CDTF">2025-09-16T02:29:16Z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2052-12.1.0.22529</vt:lpwstr>
  </property>
  <property fmtid="{D5CDD505-2E9C-101B-9397-08002B2CF9AE}" pid="3" name="ICV">
    <vt:lpwstr>1E4552908CA14191A6F8B4F741949EC7_12</vt:lpwstr>
  </property>
</Properties>
</file>